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63" r:id="rId9"/>
    <p:sldId id="264" r:id="rId10"/>
    <p:sldId id="265" r:id="rId11"/>
    <p:sldId id="275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somechta.47social.ru/uslugi/obrazovani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67924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Ленинградское областное государственное бюджетное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Сланцевский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социально-реабилитационный центр 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несовершеннолетних «Мечта»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66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.Сланцы,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68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86596" y="1"/>
            <a:ext cx="8402129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построения образовательной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учреждении: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ОПДО осуществляется со всеми воспитанниками дошкольного возраста, получающими услуги в следующих структурных подразделениях: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стационарное отделение с временным проживанием несовершеннолетних (круглосуточное пребывание);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полустационарное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отделение с дневным пребыванием несовершеннолетних (первая половина дня в течение 4 часов);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Специфика деятельности учреждения предполагает различную продолжительность пребывания детей на отделениях, малую наполняемость групп ( до 10 человек), разновозрастной состав участников.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учреждении организованы следующие группы дошкольников: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круглосуточного пребывания для воспитанников с 3 до 7 лет;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кратковременного пребывания для воспитанников с 3 до 7 лет.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детьми раннего возраста от 1 до 3 лет работа строится индивидуально, на краткосрочной основе.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реализации Программы проводится в течение года и делится на два периода:  первый период (с 1 сентября по 31 мая);  второй период (с 1 июня по 31 августа).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 пребывания каждого ребенка в учреждении определяется индивидуальной программой предоставления социальных услуг (ИППСУ).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 проводится в соответствии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требованиями  ФГОС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жизни детей в каждой группе опирается на определенный режим. При организации режима учитываются рекомендации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СП, видовая принадлежность учреждения, сезонные особенности, а также региональные рекомендации специалистов в области охраны и укрепления здоровья детей. В режиме дня учтены функциональные возможности детей, а также ведущий вид деятельности — игра.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690777" y="491706"/>
            <a:ext cx="69960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учреждении: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Действует система охраны жизни и здоровья детей.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Используется региональный компонент в образовательном процессе.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Создана служба психолого-педагогического сопровождения детей.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Применяется модель личностно-ориентированного подхода 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каждому ребенку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23950" y="2819400"/>
            <a:ext cx="7620000" cy="391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Вариативная часть программы ДО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представлена следующими парциальными программами, разработанными педагогическим коллективом учреждения: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Азбука безопасности»- программа разработана на основе программы "Основы безопасности детей дошкольного возраста" Н.Н. Авдеевой, О.Л. Князевой, Р.Б.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Стеркиной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«Дом под крышей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- программа экологического воспитания и ознакомления с миром природы разработана на основе Программы по ознакомлению с окружающим миром «Здравствуй, мир!» И.К. Вахрушевой,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Е.Е.Кочемасовой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«Театр - творчество – дети»- программа разработана на основе программы «Театр- творчество – дети: играем в кукольный театр» Н.Ф. Сорокиной, Л.Г.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Миланович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«Маленькие художники и мастера» - программа разработана на основе парциальной программы художественно-эстетического развития детей от 2- 7 лет И.А.Лыковой «Умные пальчики. Художественный труд»,  методического пособия Г.Н.Давыдова  «Нетрадиционные техники рисования в детском саду».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072332"/>
            <a:ext cx="40207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673526"/>
            <a:ext cx="37659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учреждении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93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345722"/>
            <a:ext cx="7407275" cy="460368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3918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специфики.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57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</a:t>
            </a:r>
            <a:r>
              <a:rPr lang="ru-RU" b="1" dirty="0" smtClean="0">
                <a:latin typeface="Times New Roman" panose="02020603050405020304" pitchFamily="18" charset="0"/>
              </a:rPr>
              <a:t>учреждения: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 учреждения,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1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018581"/>
            <a:ext cx="8353425" cy="3904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актами, представленными на сайте учреждения в разделе «Сведения об образовательной организации  </a:t>
            </a:r>
            <a:r>
              <a:rPr lang="en-US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</a:t>
            </a:r>
            <a:r>
              <a:rPr lang="en-US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://</a:t>
            </a:r>
            <a:r>
              <a:rPr lang="en-US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csomechta.47social.ru/uslugi/obrazovanie</a:t>
            </a:r>
            <a:endParaRPr lang="ru-RU" sz="16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defRPr/>
            </a:pP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5389" y="836714"/>
            <a:ext cx="7928627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35679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793630"/>
            <a:ext cx="8353425" cy="48628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1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3192" y="819509"/>
            <a:ext cx="76472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(п.14.1. ФОП  ДО).</a:t>
            </a:r>
            <a:endParaRPr lang="ru-RU" sz="1100" dirty="0" smtClean="0"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7095" y="2820839"/>
            <a:ext cx="7289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базовым духовно-нравственным российским ценностям  относятся: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России.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23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589" y="283134"/>
            <a:ext cx="761712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Программы: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единых для Российской Федерации содержания дошкольного образования (далее – ДО) и планируемых результатов освоения образовательной программы ДО;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детей (в соответствии с возрастными особенностями) к базовым ценностям российского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народа;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условий для формирования ценностного отношения к окружающему миру, становления опыта действий и поступков на основе осмысления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(структурирование) содержания образовательной деятельности на основе учёта возрастных и индивидуальных особенностей развития;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6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ДО,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об учреждении, документы, регламентирующие образовательную деятельность.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литературы и произведений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17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9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273890" y="207033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8137" y="2769079"/>
            <a:ext cx="775514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учреждении включает:</a:t>
            </a:r>
            <a:endParaRPr lang="ru-RU" sz="20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8082" y="5193666"/>
            <a:ext cx="65733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94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1862</Words>
  <Application>Microsoft Office PowerPoint</Application>
  <PresentationFormat>Экран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Слайд 12</vt:lpstr>
      <vt:lpstr>        Формы работы по взаимодействию с родителями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Методист</cp:lastModifiedBy>
  <cp:revision>12</cp:revision>
  <dcterms:created xsi:type="dcterms:W3CDTF">2023-08-02T09:43:03Z</dcterms:created>
  <dcterms:modified xsi:type="dcterms:W3CDTF">2024-04-10T11:23:04Z</dcterms:modified>
</cp:coreProperties>
</file>